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85858"/>
    <a:srgbClr val="A6A326"/>
    <a:srgbClr val="DC7E99"/>
    <a:srgbClr val="5C9616"/>
    <a:srgbClr val="69AB19"/>
    <a:srgbClr val="A29F26"/>
    <a:srgbClr val="F61C5A"/>
    <a:srgbClr val="CF4D72"/>
    <a:srgbClr val="CEF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4" autoAdjust="0"/>
    <p:restoredTop sz="94660"/>
  </p:normalViewPr>
  <p:slideViewPr>
    <p:cSldViewPr snapToGrid="0">
      <p:cViewPr>
        <p:scale>
          <a:sx n="98" d="100"/>
          <a:sy n="98" d="100"/>
        </p:scale>
        <p:origin x="1014" y="-28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0" y="9772137"/>
            <a:ext cx="3738151" cy="70013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MICRO STORE</a:t>
            </a:r>
            <a:endParaRPr kumimoji="1" lang="ja-JP" altLang="en-US" dirty="0"/>
          </a:p>
        </p:txBody>
      </p:sp>
      <p:sp>
        <p:nvSpPr>
          <p:cNvPr id="35" name="テキスト プレースホルダー 33"/>
          <p:cNvSpPr>
            <a:spLocks noGrp="1"/>
          </p:cNvSpPr>
          <p:nvPr>
            <p:ph type="body" sz="quarter" idx="11" hasCustomPrompt="1"/>
          </p:nvPr>
        </p:nvSpPr>
        <p:spPr>
          <a:xfrm>
            <a:off x="3950068" y="9688893"/>
            <a:ext cx="3531366" cy="783377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36" name="テキスト プレースホルダー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0409" y="10334112"/>
            <a:ext cx="7213087" cy="330313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〇〇市〇〇町</a:t>
            </a:r>
            <a:r>
              <a:rPr kumimoji="1" lang="en-US" altLang="ja-JP" dirty="0"/>
              <a:t>XXXXX-XXXX</a:t>
            </a:r>
            <a:r>
              <a:rPr kumimoji="1" lang="ja-JP" altLang="en-US" dirty="0"/>
              <a:t>　営業時間 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　</a:t>
            </a:r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41" name="テキスト プレースホルダー 33"/>
          <p:cNvSpPr>
            <a:spLocks noGrp="1"/>
          </p:cNvSpPr>
          <p:nvPr>
            <p:ph type="body" sz="quarter" idx="14" hasCustomPrompt="1"/>
          </p:nvPr>
        </p:nvSpPr>
        <p:spPr>
          <a:xfrm>
            <a:off x="53570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4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>
          <a:xfrm>
            <a:off x="64873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74" name="図プレースホルダー 73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2" name="図プレースホルダー 73"/>
          <p:cNvSpPr>
            <a:spLocks noGrp="1"/>
          </p:cNvSpPr>
          <p:nvPr>
            <p:ph type="pic" sz="quarter" idx="22" hasCustomPrompt="1"/>
          </p:nvPr>
        </p:nvSpPr>
        <p:spPr>
          <a:xfrm>
            <a:off x="2520394" y="4654675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3" name="図プレースホルダー 73"/>
          <p:cNvSpPr>
            <a:spLocks noGrp="1"/>
          </p:cNvSpPr>
          <p:nvPr>
            <p:ph type="pic" sz="quarter" idx="23" hasCustomPrompt="1"/>
          </p:nvPr>
        </p:nvSpPr>
        <p:spPr>
          <a:xfrm>
            <a:off x="5039280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7779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8" name="テキスト プレースホルダー 33"/>
          <p:cNvSpPr>
            <a:spLocks noGrp="1"/>
          </p:cNvSpPr>
          <p:nvPr>
            <p:ph type="body" sz="quarter" idx="21" hasCustomPrompt="1"/>
          </p:nvPr>
        </p:nvSpPr>
        <p:spPr>
          <a:xfrm>
            <a:off x="901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55" name="図プレースホルダー 73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6" name="図プレースホルダー 73"/>
          <p:cNvSpPr>
            <a:spLocks noGrp="1"/>
          </p:cNvSpPr>
          <p:nvPr>
            <p:ph type="pic" sz="quarter" idx="25" hasCustomPrompt="1"/>
          </p:nvPr>
        </p:nvSpPr>
        <p:spPr>
          <a:xfrm>
            <a:off x="2520394" y="6729181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7" name="図プレースホルダー 73"/>
          <p:cNvSpPr>
            <a:spLocks noGrp="1"/>
          </p:cNvSpPr>
          <p:nvPr>
            <p:ph type="pic" sz="quarter" idx="26" hasCustomPrompt="1"/>
          </p:nvPr>
        </p:nvSpPr>
        <p:spPr>
          <a:xfrm>
            <a:off x="5039280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2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3052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63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26174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7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584270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1" name="テキスト プレースホルダー 33"/>
          <p:cNvSpPr>
            <a:spLocks noGrp="1"/>
          </p:cNvSpPr>
          <p:nvPr>
            <p:ph type="body" sz="quarter" idx="31" hasCustomPrompt="1"/>
          </p:nvPr>
        </p:nvSpPr>
        <p:spPr>
          <a:xfrm>
            <a:off x="515491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73" name="テキスト プレースホルダー 33"/>
          <p:cNvSpPr>
            <a:spLocks noGrp="1"/>
          </p:cNvSpPr>
          <p:nvPr>
            <p:ph type="body" sz="quarter" idx="32" hasCustomPrompt="1"/>
          </p:nvPr>
        </p:nvSpPr>
        <p:spPr>
          <a:xfrm>
            <a:off x="7779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901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33052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81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6174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83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584270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8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15491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60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188486" y="8891991"/>
            <a:ext cx="7213088" cy="468715"/>
          </a:xfr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たくさんのお買い得商品をご用意してお待ちしています！</a:t>
            </a:r>
          </a:p>
        </p:txBody>
      </p:sp>
      <p:sp>
        <p:nvSpPr>
          <p:cNvPr id="39" name="テキスト プレースホルダー 33"/>
          <p:cNvSpPr>
            <a:spLocks noGrp="1"/>
          </p:cNvSpPr>
          <p:nvPr>
            <p:ph type="body" sz="quarter" idx="13" hasCustomPrompt="1"/>
          </p:nvPr>
        </p:nvSpPr>
        <p:spPr>
          <a:xfrm>
            <a:off x="4848585" y="2076599"/>
            <a:ext cx="557538" cy="815548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45" name="テキスト プレースホルダー 33"/>
          <p:cNvSpPr>
            <a:spLocks noGrp="1"/>
          </p:cNvSpPr>
          <p:nvPr>
            <p:ph type="body" sz="quarter" idx="15" hasCustomPrompt="1"/>
          </p:nvPr>
        </p:nvSpPr>
        <p:spPr>
          <a:xfrm>
            <a:off x="58561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66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69864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68" name="テキスト プレースホルダー 33"/>
          <p:cNvSpPr>
            <a:spLocks noGrp="1"/>
          </p:cNvSpPr>
          <p:nvPr>
            <p:ph type="body" sz="quarter" idx="18" hasCustomPrompt="1"/>
          </p:nvPr>
        </p:nvSpPr>
        <p:spPr>
          <a:xfrm>
            <a:off x="5490289" y="544522"/>
            <a:ext cx="1609971" cy="134282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317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ここにキャッチコピーを入れましょう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38" hasCustomPrompt="1"/>
          </p:nvPr>
        </p:nvSpPr>
        <p:spPr>
          <a:xfrm>
            <a:off x="169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4" name="テキスト プレースホルダー 3"/>
          <p:cNvSpPr>
            <a:spLocks noGrp="1"/>
          </p:cNvSpPr>
          <p:nvPr>
            <p:ph type="body" sz="quarter" idx="39" hasCustomPrompt="1"/>
          </p:nvPr>
        </p:nvSpPr>
        <p:spPr>
          <a:xfrm>
            <a:off x="423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6" name="テキスト プレースホルダー 3"/>
          <p:cNvSpPr>
            <a:spLocks noGrp="1"/>
          </p:cNvSpPr>
          <p:nvPr>
            <p:ph type="body" sz="quarter" idx="40" hasCustomPrompt="1"/>
          </p:nvPr>
        </p:nvSpPr>
        <p:spPr>
          <a:xfrm>
            <a:off x="677002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2" name="テキスト プレースホルダー 3"/>
          <p:cNvSpPr>
            <a:spLocks noGrp="1"/>
          </p:cNvSpPr>
          <p:nvPr>
            <p:ph type="body" sz="quarter" idx="41" hasCustomPrompt="1"/>
          </p:nvPr>
        </p:nvSpPr>
        <p:spPr>
          <a:xfrm>
            <a:off x="169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8" name="テキスト プレースホルダー 3"/>
          <p:cNvSpPr>
            <a:spLocks noGrp="1"/>
          </p:cNvSpPr>
          <p:nvPr>
            <p:ph type="body" sz="quarter" idx="42" hasCustomPrompt="1"/>
          </p:nvPr>
        </p:nvSpPr>
        <p:spPr>
          <a:xfrm>
            <a:off x="423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4" name="テキスト プレースホルダー 3"/>
          <p:cNvSpPr>
            <a:spLocks noGrp="1"/>
          </p:cNvSpPr>
          <p:nvPr>
            <p:ph type="body" sz="quarter" idx="43" hasCustomPrompt="1"/>
          </p:nvPr>
        </p:nvSpPr>
        <p:spPr>
          <a:xfrm>
            <a:off x="677002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74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8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33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1" y="9127227"/>
            <a:ext cx="3097927" cy="708229"/>
          </a:xfrm>
        </p:spPr>
        <p:txBody>
          <a:bodyPr>
            <a:noAutofit/>
          </a:bodyPr>
          <a:lstStyle>
            <a:lvl1pPr marL="0" indent="0">
              <a:buNone/>
              <a:defRPr sz="3800" b="1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舞黒町商店街</a:t>
            </a:r>
          </a:p>
        </p:txBody>
      </p:sp>
      <p:sp>
        <p:nvSpPr>
          <p:cNvPr id="16" name="テキスト プレースホルダー 3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75513" y="9127228"/>
            <a:ext cx="3975405" cy="372846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 </a:t>
            </a:r>
            <a:r>
              <a:rPr kumimoji="1" lang="en-US" altLang="ja-JP" dirty="0"/>
              <a:t>XXXXX-XXXX-XXX</a:t>
            </a:r>
            <a:endParaRPr kumimoji="1" lang="ja-JP" altLang="en-US" dirty="0"/>
          </a:p>
        </p:txBody>
      </p:sp>
      <p:sp>
        <p:nvSpPr>
          <p:cNvPr id="18" name="テキスト プレースホルダー 3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74883" y="9407005"/>
            <a:ext cx="3099585" cy="370672"/>
          </a:xfrm>
        </p:spPr>
        <p:txBody>
          <a:bodyPr>
            <a:noAutofit/>
          </a:bodyPr>
          <a:lstStyle>
            <a:lvl1pPr marL="0" indent="0" algn="l">
              <a:buNone/>
              <a:defRPr sz="15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32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79990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9" hasCustomPrompt="1"/>
          </p:nvPr>
        </p:nvSpPr>
        <p:spPr>
          <a:xfrm>
            <a:off x="161473" y="3083446"/>
            <a:ext cx="557538" cy="934887"/>
          </a:xfrm>
        </p:spPr>
        <p:txBody>
          <a:bodyPr>
            <a:noAutofit/>
          </a:bodyPr>
          <a:lstStyle>
            <a:lvl1pPr marL="0" indent="0">
              <a:buNone/>
              <a:defRPr sz="55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3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211419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74" name="テキスト プレースホルダー 33"/>
          <p:cNvSpPr>
            <a:spLocks noGrp="1"/>
          </p:cNvSpPr>
          <p:nvPr>
            <p:ph type="body" sz="quarter" idx="26" hasCustomPrompt="1"/>
          </p:nvPr>
        </p:nvSpPr>
        <p:spPr>
          <a:xfrm>
            <a:off x="456503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265752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97181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79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614618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6" name="テキスト プレースホルダー 85"/>
          <p:cNvSpPr>
            <a:spLocks noGrp="1"/>
          </p:cNvSpPr>
          <p:nvPr>
            <p:ph type="body" sz="quarter" idx="32" hasCustomPrompt="1"/>
          </p:nvPr>
        </p:nvSpPr>
        <p:spPr>
          <a:xfrm>
            <a:off x="208753" y="10283533"/>
            <a:ext cx="7142160" cy="391357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◆主催：〇〇〇市　〇〇〇〇〇〇〇〇〇　◆お問い合わせ：</a:t>
            </a:r>
            <a:r>
              <a:rPr kumimoji="1" lang="en-US" altLang="ja-JP" dirty="0"/>
              <a:t>00-0000-0000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sp>
        <p:nvSpPr>
          <p:cNvPr id="87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198696" y="9763808"/>
            <a:ext cx="7152218" cy="372846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注意事項を入れましょう。</a:t>
            </a:r>
          </a:p>
        </p:txBody>
      </p:sp>
      <p:sp>
        <p:nvSpPr>
          <p:cNvPr id="88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111320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8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517943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2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4924566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1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3B768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5" name="テキスト プレースホルダー 33"/>
          <p:cNvSpPr>
            <a:spLocks noGrp="1"/>
          </p:cNvSpPr>
          <p:nvPr>
            <p:ph type="body" sz="quarter" idx="38" hasCustomPrompt="1"/>
          </p:nvPr>
        </p:nvSpPr>
        <p:spPr>
          <a:xfrm>
            <a:off x="401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6" name="テキスト プレースホルダー 33"/>
          <p:cNvSpPr>
            <a:spLocks noGrp="1"/>
          </p:cNvSpPr>
          <p:nvPr>
            <p:ph type="body" sz="quarter" idx="39" hasCustomPrompt="1"/>
          </p:nvPr>
        </p:nvSpPr>
        <p:spPr>
          <a:xfrm>
            <a:off x="2984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CF4D7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7" name="テキスト プレースホルダー 33"/>
          <p:cNvSpPr>
            <a:spLocks noGrp="1"/>
          </p:cNvSpPr>
          <p:nvPr>
            <p:ph type="body" sz="quarter" idx="40" hasCustomPrompt="1"/>
          </p:nvPr>
        </p:nvSpPr>
        <p:spPr>
          <a:xfrm>
            <a:off x="2814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33"/>
          <p:cNvSpPr>
            <a:spLocks noGrp="1"/>
          </p:cNvSpPr>
          <p:nvPr>
            <p:ph type="body" sz="quarter" idx="41" hasCustomPrompt="1"/>
          </p:nvPr>
        </p:nvSpPr>
        <p:spPr>
          <a:xfrm>
            <a:off x="5396964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9" name="テキスト プレースホルダー 33"/>
          <p:cNvSpPr>
            <a:spLocks noGrp="1"/>
          </p:cNvSpPr>
          <p:nvPr>
            <p:ph type="body" sz="quarter" idx="42" hasCustomPrompt="1"/>
          </p:nvPr>
        </p:nvSpPr>
        <p:spPr>
          <a:xfrm>
            <a:off x="5226418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20" name="テキスト プレースホルダー 33"/>
          <p:cNvSpPr>
            <a:spLocks noGrp="1"/>
          </p:cNvSpPr>
          <p:nvPr>
            <p:ph type="body" sz="quarter" idx="43" hasCustomPrompt="1"/>
          </p:nvPr>
        </p:nvSpPr>
        <p:spPr>
          <a:xfrm>
            <a:off x="401172" y="7164576"/>
            <a:ext cx="5745015" cy="475538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rgbClr val="69AB1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スタンプラリー・抽選会は毎日開催！</a:t>
            </a:r>
          </a:p>
        </p:txBody>
      </p:sp>
      <p:sp>
        <p:nvSpPr>
          <p:cNvPr id="121" name="テキスト プレースホルダー 33"/>
          <p:cNvSpPr>
            <a:spLocks noGrp="1"/>
          </p:cNvSpPr>
          <p:nvPr>
            <p:ph type="body" sz="quarter" idx="44" hasCustomPrompt="1"/>
          </p:nvPr>
        </p:nvSpPr>
        <p:spPr>
          <a:xfrm>
            <a:off x="401172" y="7585217"/>
            <a:ext cx="5411552" cy="108264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45" hasCustomPrompt="1"/>
          </p:nvPr>
        </p:nvSpPr>
        <p:spPr>
          <a:xfrm>
            <a:off x="-1548" y="-1588"/>
            <a:ext cx="2006202" cy="2254527"/>
          </a:xfrm>
          <a:custGeom>
            <a:avLst/>
            <a:gdLst>
              <a:gd name="connsiteX0" fmla="*/ 0 w 2006202"/>
              <a:gd name="connsiteY0" fmla="*/ 0 h 2254527"/>
              <a:gd name="connsiteX1" fmla="*/ 1646785 w 2006202"/>
              <a:gd name="connsiteY1" fmla="*/ 0 h 2254527"/>
              <a:gd name="connsiteX2" fmla="*/ 1689261 w 2006202"/>
              <a:gd name="connsiteY2" fmla="*/ 45744 h 2254527"/>
              <a:gd name="connsiteX3" fmla="*/ 1728471 w 2006202"/>
              <a:gd name="connsiteY3" fmla="*/ 94756 h 2254527"/>
              <a:gd name="connsiteX4" fmla="*/ 1764412 w 2006202"/>
              <a:gd name="connsiteY4" fmla="*/ 143767 h 2254527"/>
              <a:gd name="connsiteX5" fmla="*/ 1797087 w 2006202"/>
              <a:gd name="connsiteY5" fmla="*/ 196046 h 2254527"/>
              <a:gd name="connsiteX6" fmla="*/ 1829761 w 2006202"/>
              <a:gd name="connsiteY6" fmla="*/ 248325 h 2254527"/>
              <a:gd name="connsiteX7" fmla="*/ 1859168 w 2006202"/>
              <a:gd name="connsiteY7" fmla="*/ 300604 h 2254527"/>
              <a:gd name="connsiteX8" fmla="*/ 1885307 w 2006202"/>
              <a:gd name="connsiteY8" fmla="*/ 359417 h 2254527"/>
              <a:gd name="connsiteX9" fmla="*/ 1911447 w 2006202"/>
              <a:gd name="connsiteY9" fmla="*/ 414964 h 2254527"/>
              <a:gd name="connsiteX10" fmla="*/ 1931051 w 2006202"/>
              <a:gd name="connsiteY10" fmla="*/ 473777 h 2254527"/>
              <a:gd name="connsiteX11" fmla="*/ 1950656 w 2006202"/>
              <a:gd name="connsiteY11" fmla="*/ 532591 h 2254527"/>
              <a:gd name="connsiteX12" fmla="*/ 1966993 w 2006202"/>
              <a:gd name="connsiteY12" fmla="*/ 594672 h 2254527"/>
              <a:gd name="connsiteX13" fmla="*/ 1980063 w 2006202"/>
              <a:gd name="connsiteY13" fmla="*/ 656754 h 2254527"/>
              <a:gd name="connsiteX14" fmla="*/ 1993132 w 2006202"/>
              <a:gd name="connsiteY14" fmla="*/ 718835 h 2254527"/>
              <a:gd name="connsiteX15" fmla="*/ 1999667 w 2006202"/>
              <a:gd name="connsiteY15" fmla="*/ 784183 h 2254527"/>
              <a:gd name="connsiteX16" fmla="*/ 2006202 w 2006202"/>
              <a:gd name="connsiteY16" fmla="*/ 846265 h 2254527"/>
              <a:gd name="connsiteX17" fmla="*/ 2006202 w 2006202"/>
              <a:gd name="connsiteY17" fmla="*/ 911613 h 2254527"/>
              <a:gd name="connsiteX18" fmla="*/ 2002935 w 2006202"/>
              <a:gd name="connsiteY18" fmla="*/ 983497 h 2254527"/>
              <a:gd name="connsiteX19" fmla="*/ 1999667 w 2006202"/>
              <a:gd name="connsiteY19" fmla="*/ 1048845 h 2254527"/>
              <a:gd name="connsiteX20" fmla="*/ 1989865 w 2006202"/>
              <a:gd name="connsiteY20" fmla="*/ 1117461 h 2254527"/>
              <a:gd name="connsiteX21" fmla="*/ 1980063 w 2006202"/>
              <a:gd name="connsiteY21" fmla="*/ 1182810 h 2254527"/>
              <a:gd name="connsiteX22" fmla="*/ 1963726 w 2006202"/>
              <a:gd name="connsiteY22" fmla="*/ 1248159 h 2254527"/>
              <a:gd name="connsiteX23" fmla="*/ 1947388 w 2006202"/>
              <a:gd name="connsiteY23" fmla="*/ 1310240 h 2254527"/>
              <a:gd name="connsiteX24" fmla="*/ 1924516 w 2006202"/>
              <a:gd name="connsiteY24" fmla="*/ 1372321 h 2254527"/>
              <a:gd name="connsiteX25" fmla="*/ 1901644 w 2006202"/>
              <a:gd name="connsiteY25" fmla="*/ 1434402 h 2254527"/>
              <a:gd name="connsiteX26" fmla="*/ 1875505 w 2006202"/>
              <a:gd name="connsiteY26" fmla="*/ 1493216 h 2254527"/>
              <a:gd name="connsiteX27" fmla="*/ 1846098 w 2006202"/>
              <a:gd name="connsiteY27" fmla="*/ 1552030 h 2254527"/>
              <a:gd name="connsiteX28" fmla="*/ 1813424 w 2006202"/>
              <a:gd name="connsiteY28" fmla="*/ 1607576 h 2254527"/>
              <a:gd name="connsiteX29" fmla="*/ 1777482 w 2006202"/>
              <a:gd name="connsiteY29" fmla="*/ 1663122 h 2254527"/>
              <a:gd name="connsiteX30" fmla="*/ 1741540 w 2006202"/>
              <a:gd name="connsiteY30" fmla="*/ 1715401 h 2254527"/>
              <a:gd name="connsiteX31" fmla="*/ 1699064 w 2006202"/>
              <a:gd name="connsiteY31" fmla="*/ 1764412 h 2254527"/>
              <a:gd name="connsiteX32" fmla="*/ 1656587 w 2006202"/>
              <a:gd name="connsiteY32" fmla="*/ 1813424 h 2254527"/>
              <a:gd name="connsiteX33" fmla="*/ 1614111 w 2006202"/>
              <a:gd name="connsiteY33" fmla="*/ 1862435 h 2254527"/>
              <a:gd name="connsiteX34" fmla="*/ 1568367 w 2006202"/>
              <a:gd name="connsiteY34" fmla="*/ 1904912 h 2254527"/>
              <a:gd name="connsiteX35" fmla="*/ 1519355 w 2006202"/>
              <a:gd name="connsiteY35" fmla="*/ 1947389 h 2254527"/>
              <a:gd name="connsiteX36" fmla="*/ 1467076 w 2006202"/>
              <a:gd name="connsiteY36" fmla="*/ 1986598 h 2254527"/>
              <a:gd name="connsiteX37" fmla="*/ 1414797 w 2006202"/>
              <a:gd name="connsiteY37" fmla="*/ 2025807 h 2254527"/>
              <a:gd name="connsiteX38" fmla="*/ 1362518 w 2006202"/>
              <a:gd name="connsiteY38" fmla="*/ 2058481 h 2254527"/>
              <a:gd name="connsiteX39" fmla="*/ 1303705 w 2006202"/>
              <a:gd name="connsiteY39" fmla="*/ 2091156 h 2254527"/>
              <a:gd name="connsiteX40" fmla="*/ 1248158 w 2006202"/>
              <a:gd name="connsiteY40" fmla="*/ 2120562 h 2254527"/>
              <a:gd name="connsiteX41" fmla="*/ 1186077 w 2006202"/>
              <a:gd name="connsiteY41" fmla="*/ 2146702 h 2254527"/>
              <a:gd name="connsiteX42" fmla="*/ 1127263 w 2006202"/>
              <a:gd name="connsiteY42" fmla="*/ 2172841 h 2254527"/>
              <a:gd name="connsiteX43" fmla="*/ 1065182 w 2006202"/>
              <a:gd name="connsiteY43" fmla="*/ 2192446 h 2254527"/>
              <a:gd name="connsiteX44" fmla="*/ 999834 w 2006202"/>
              <a:gd name="connsiteY44" fmla="*/ 2212051 h 2254527"/>
              <a:gd name="connsiteX45" fmla="*/ 934485 w 2006202"/>
              <a:gd name="connsiteY45" fmla="*/ 2225120 h 2254527"/>
              <a:gd name="connsiteX46" fmla="*/ 869137 w 2006202"/>
              <a:gd name="connsiteY46" fmla="*/ 2238190 h 2254527"/>
              <a:gd name="connsiteX47" fmla="*/ 803788 w 2006202"/>
              <a:gd name="connsiteY47" fmla="*/ 2247992 h 2254527"/>
              <a:gd name="connsiteX48" fmla="*/ 735172 w 2006202"/>
              <a:gd name="connsiteY48" fmla="*/ 2251260 h 2254527"/>
              <a:gd name="connsiteX49" fmla="*/ 666556 w 2006202"/>
              <a:gd name="connsiteY49" fmla="*/ 2254527 h 2254527"/>
              <a:gd name="connsiteX50" fmla="*/ 575068 w 2006202"/>
              <a:gd name="connsiteY50" fmla="*/ 2251260 h 2254527"/>
              <a:gd name="connsiteX51" fmla="*/ 486847 w 2006202"/>
              <a:gd name="connsiteY51" fmla="*/ 2241457 h 2254527"/>
              <a:gd name="connsiteX52" fmla="*/ 398627 w 2006202"/>
              <a:gd name="connsiteY52" fmla="*/ 2228388 h 2254527"/>
              <a:gd name="connsiteX53" fmla="*/ 313673 w 2006202"/>
              <a:gd name="connsiteY53" fmla="*/ 2205516 h 2254527"/>
              <a:gd name="connsiteX54" fmla="*/ 231988 w 2006202"/>
              <a:gd name="connsiteY54" fmla="*/ 2182644 h 2254527"/>
              <a:gd name="connsiteX55" fmla="*/ 150302 w 2006202"/>
              <a:gd name="connsiteY55" fmla="*/ 2149969 h 2254527"/>
              <a:gd name="connsiteX56" fmla="*/ 75151 w 2006202"/>
              <a:gd name="connsiteY56" fmla="*/ 2117295 h 2254527"/>
              <a:gd name="connsiteX57" fmla="*/ 0 w 2006202"/>
              <a:gd name="connsiteY57" fmla="*/ 2074819 h 225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06202" h="2254527">
                <a:moveTo>
                  <a:pt x="0" y="0"/>
                </a:moveTo>
                <a:lnTo>
                  <a:pt x="1646785" y="0"/>
                </a:lnTo>
                <a:lnTo>
                  <a:pt x="1689261" y="45744"/>
                </a:lnTo>
                <a:lnTo>
                  <a:pt x="1728471" y="94756"/>
                </a:lnTo>
                <a:lnTo>
                  <a:pt x="1764412" y="143767"/>
                </a:lnTo>
                <a:lnTo>
                  <a:pt x="1797087" y="196046"/>
                </a:lnTo>
                <a:lnTo>
                  <a:pt x="1829761" y="248325"/>
                </a:lnTo>
                <a:lnTo>
                  <a:pt x="1859168" y="300604"/>
                </a:lnTo>
                <a:lnTo>
                  <a:pt x="1885307" y="359417"/>
                </a:lnTo>
                <a:lnTo>
                  <a:pt x="1911447" y="414964"/>
                </a:lnTo>
                <a:lnTo>
                  <a:pt x="1931051" y="473777"/>
                </a:lnTo>
                <a:lnTo>
                  <a:pt x="1950656" y="532591"/>
                </a:lnTo>
                <a:lnTo>
                  <a:pt x="1966993" y="594672"/>
                </a:lnTo>
                <a:lnTo>
                  <a:pt x="1980063" y="656754"/>
                </a:lnTo>
                <a:lnTo>
                  <a:pt x="1993132" y="718835"/>
                </a:lnTo>
                <a:lnTo>
                  <a:pt x="1999667" y="784183"/>
                </a:lnTo>
                <a:lnTo>
                  <a:pt x="2006202" y="846265"/>
                </a:lnTo>
                <a:lnTo>
                  <a:pt x="2006202" y="911613"/>
                </a:lnTo>
                <a:lnTo>
                  <a:pt x="2002935" y="983497"/>
                </a:lnTo>
                <a:lnTo>
                  <a:pt x="1999667" y="1048845"/>
                </a:lnTo>
                <a:lnTo>
                  <a:pt x="1989865" y="1117461"/>
                </a:lnTo>
                <a:lnTo>
                  <a:pt x="1980063" y="1182810"/>
                </a:lnTo>
                <a:lnTo>
                  <a:pt x="1963726" y="1248159"/>
                </a:lnTo>
                <a:lnTo>
                  <a:pt x="1947388" y="1310240"/>
                </a:lnTo>
                <a:lnTo>
                  <a:pt x="1924516" y="1372321"/>
                </a:lnTo>
                <a:lnTo>
                  <a:pt x="1901644" y="1434402"/>
                </a:lnTo>
                <a:lnTo>
                  <a:pt x="1875505" y="1493216"/>
                </a:lnTo>
                <a:lnTo>
                  <a:pt x="1846098" y="1552030"/>
                </a:lnTo>
                <a:lnTo>
                  <a:pt x="1813424" y="1607576"/>
                </a:lnTo>
                <a:lnTo>
                  <a:pt x="1777482" y="1663122"/>
                </a:lnTo>
                <a:lnTo>
                  <a:pt x="1741540" y="1715401"/>
                </a:lnTo>
                <a:lnTo>
                  <a:pt x="1699064" y="1764412"/>
                </a:lnTo>
                <a:lnTo>
                  <a:pt x="1656587" y="1813424"/>
                </a:lnTo>
                <a:lnTo>
                  <a:pt x="1614111" y="1862435"/>
                </a:lnTo>
                <a:lnTo>
                  <a:pt x="1568367" y="1904912"/>
                </a:lnTo>
                <a:lnTo>
                  <a:pt x="1519355" y="1947389"/>
                </a:lnTo>
                <a:lnTo>
                  <a:pt x="1467076" y="1986598"/>
                </a:lnTo>
                <a:lnTo>
                  <a:pt x="1414797" y="2025807"/>
                </a:lnTo>
                <a:lnTo>
                  <a:pt x="1362518" y="2058481"/>
                </a:lnTo>
                <a:lnTo>
                  <a:pt x="1303705" y="2091156"/>
                </a:lnTo>
                <a:lnTo>
                  <a:pt x="1248158" y="2120562"/>
                </a:lnTo>
                <a:lnTo>
                  <a:pt x="1186077" y="2146702"/>
                </a:lnTo>
                <a:lnTo>
                  <a:pt x="1127263" y="2172841"/>
                </a:lnTo>
                <a:lnTo>
                  <a:pt x="1065182" y="2192446"/>
                </a:lnTo>
                <a:lnTo>
                  <a:pt x="999834" y="2212051"/>
                </a:lnTo>
                <a:lnTo>
                  <a:pt x="934485" y="2225120"/>
                </a:lnTo>
                <a:lnTo>
                  <a:pt x="869137" y="2238190"/>
                </a:lnTo>
                <a:lnTo>
                  <a:pt x="803788" y="2247992"/>
                </a:lnTo>
                <a:lnTo>
                  <a:pt x="735172" y="2251260"/>
                </a:lnTo>
                <a:lnTo>
                  <a:pt x="666556" y="2254527"/>
                </a:lnTo>
                <a:lnTo>
                  <a:pt x="575068" y="2251260"/>
                </a:lnTo>
                <a:lnTo>
                  <a:pt x="486847" y="2241457"/>
                </a:lnTo>
                <a:lnTo>
                  <a:pt x="398627" y="2228388"/>
                </a:lnTo>
                <a:lnTo>
                  <a:pt x="313673" y="2205516"/>
                </a:lnTo>
                <a:lnTo>
                  <a:pt x="231988" y="2182644"/>
                </a:lnTo>
                <a:lnTo>
                  <a:pt x="150302" y="2149969"/>
                </a:lnTo>
                <a:lnTo>
                  <a:pt x="75151" y="2117295"/>
                </a:lnTo>
                <a:lnTo>
                  <a:pt x="0" y="207481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1122525" y="594854"/>
            <a:ext cx="5314612" cy="534155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2800" b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キャッチコピーを入れましょう</a:t>
            </a:r>
          </a:p>
        </p:txBody>
      </p:sp>
      <p:sp>
        <p:nvSpPr>
          <p:cNvPr id="137" name="図プレースホルダー 136"/>
          <p:cNvSpPr>
            <a:spLocks noGrp="1"/>
          </p:cNvSpPr>
          <p:nvPr>
            <p:ph type="pic" sz="quarter" idx="46" hasCustomPrompt="1"/>
          </p:nvPr>
        </p:nvSpPr>
        <p:spPr>
          <a:xfrm>
            <a:off x="5858321" y="556187"/>
            <a:ext cx="1920518" cy="1922164"/>
          </a:xfrm>
          <a:prstGeom prst="ellipse">
            <a:avLst/>
          </a:prstGeom>
          <a:blipFill>
            <a:blip r:embed="rId2"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tIns="252000"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8" name="テキスト プレースホルダー 33"/>
          <p:cNvSpPr>
            <a:spLocks noGrp="1"/>
          </p:cNvSpPr>
          <p:nvPr>
            <p:ph type="body" sz="quarter" idx="47" hasCustomPrompt="1"/>
          </p:nvPr>
        </p:nvSpPr>
        <p:spPr>
          <a:xfrm>
            <a:off x="161473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39" name="テキスト プレースホルダー 33"/>
          <p:cNvSpPr>
            <a:spLocks noGrp="1"/>
          </p:cNvSpPr>
          <p:nvPr>
            <p:ph type="body" sz="quarter" idx="48" hasCustomPrompt="1"/>
          </p:nvPr>
        </p:nvSpPr>
        <p:spPr>
          <a:xfrm>
            <a:off x="2565504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40" name="テキスト プレースホルダー 33"/>
          <p:cNvSpPr>
            <a:spLocks noGrp="1"/>
          </p:cNvSpPr>
          <p:nvPr>
            <p:ph type="body" sz="quarter" idx="49" hasCustomPrompt="1"/>
          </p:nvPr>
        </p:nvSpPr>
        <p:spPr>
          <a:xfrm>
            <a:off x="4972127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0" name="テキスト プレースホルダー 3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79237" y="985184"/>
            <a:ext cx="5923140" cy="239904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rgbClr val="37587D"/>
                </a:solidFill>
                <a:effectLst>
                  <a:glow rad="203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タイトル</a:t>
            </a:r>
          </a:p>
        </p:txBody>
      </p:sp>
    </p:spTree>
    <p:extLst>
      <p:ext uri="{BB962C8B-B14F-4D97-AF65-F5344CB8AC3E}">
        <p14:creationId xmlns:p14="http://schemas.microsoft.com/office/powerpoint/2010/main" val="242322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70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00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5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3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28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98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AFF0-029F-4E28-8117-E460C34D57CE}" type="datetimeFigureOut">
              <a:rPr kumimoji="1" lang="ja-JP" altLang="en-US" smtClean="0"/>
              <a:t>2022/12/27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2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microsoft.com/office/2007/relationships/hdphoto" Target="../media/hdphoto1.wdp"/><Relationship Id="rId17" Type="http://schemas.openxmlformats.org/officeDocument/2006/relationships/image" Target="../media/image17.jpeg"/><Relationship Id="rId2" Type="http://schemas.openxmlformats.org/officeDocument/2006/relationships/image" Target="../media/image4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3.jp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0" y="-83517"/>
            <a:ext cx="7559675" cy="10693400"/>
          </a:xfrm>
          <a:prstGeom prst="rect">
            <a:avLst/>
          </a:prstGeom>
          <a:solidFill>
            <a:srgbClr val="A6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" y="-75010"/>
            <a:ext cx="7558415" cy="106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図プレースホルダー 8">
            <a:extLst>
              <a:ext uri="{FF2B5EF4-FFF2-40B4-BE49-F238E27FC236}">
                <a16:creationId xmlns:a16="http://schemas.microsoft.com/office/drawing/2014/main" id="{E016F908-6C98-45B9-AC99-77E8A7669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24844" r="-1779" b="26561"/>
          <a:stretch/>
        </p:blipFill>
        <p:spPr>
          <a:xfrm>
            <a:off x="54322" y="2106313"/>
            <a:ext cx="1705139" cy="1136759"/>
          </a:xfrm>
          <a:prstGeom prst="ellipse">
            <a:avLst/>
          </a:prstGeom>
          <a:blipFill>
            <a:blip r:embed="rId4"/>
            <a:tile tx="0" ty="0" sx="100000" sy="100000" flip="none" algn="ctr"/>
          </a:blipFill>
          <a:ln w="41275">
            <a:solidFill>
              <a:schemeClr val="bg1"/>
            </a:solidFill>
          </a:ln>
        </p:spPr>
      </p:pic>
      <p:sp>
        <p:nvSpPr>
          <p:cNvPr id="53" name="角丸四角形 52"/>
          <p:cNvSpPr/>
          <p:nvPr/>
        </p:nvSpPr>
        <p:spPr>
          <a:xfrm>
            <a:off x="161473" y="4079835"/>
            <a:ext cx="7235561" cy="2153358"/>
          </a:xfrm>
          <a:prstGeom prst="roundRect">
            <a:avLst>
              <a:gd name="adj" fmla="val 6572"/>
            </a:avLst>
          </a:prstGeom>
          <a:solidFill>
            <a:schemeClr val="bg1"/>
          </a:solidFill>
          <a:ln w="38100">
            <a:solidFill>
              <a:srgbClr val="B3E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185015" y="6281601"/>
            <a:ext cx="7235561" cy="2540971"/>
          </a:xfrm>
          <a:prstGeom prst="roundRect">
            <a:avLst>
              <a:gd name="adj" fmla="val 6572"/>
            </a:avLst>
          </a:prstGeom>
          <a:solidFill>
            <a:schemeClr val="bg1"/>
          </a:solidFill>
          <a:ln w="38100">
            <a:solidFill>
              <a:srgbClr val="7AA5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8846348"/>
            <a:ext cx="7537065" cy="10551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3978411" y="3526593"/>
            <a:ext cx="337114" cy="3296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33" name="円/楕円 32"/>
          <p:cNvSpPr/>
          <p:nvPr/>
        </p:nvSpPr>
        <p:spPr>
          <a:xfrm>
            <a:off x="2120790" y="3536273"/>
            <a:ext cx="324577" cy="3245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41" name="円/楕円 40"/>
          <p:cNvSpPr/>
          <p:nvPr/>
        </p:nvSpPr>
        <p:spPr>
          <a:xfrm>
            <a:off x="64119" y="3883892"/>
            <a:ext cx="815242" cy="81524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テキスト プレースホルダー 73"/>
          <p:cNvSpPr>
            <a:spLocks noGrp="1"/>
          </p:cNvSpPr>
          <p:nvPr>
            <p:ph type="body" sz="quarter" idx="10"/>
          </p:nvPr>
        </p:nvSpPr>
        <p:spPr>
          <a:xfrm>
            <a:off x="210411" y="9005803"/>
            <a:ext cx="7326654" cy="708229"/>
          </a:xfrm>
        </p:spPr>
        <p:txBody>
          <a:bodyPr/>
          <a:lstStyle/>
          <a:p>
            <a:r>
              <a:rPr lang="ja-JP" altLang="en-US" sz="2800" dirty="0"/>
              <a:t>アピタ稲沢店 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館</a:t>
            </a:r>
            <a:r>
              <a:rPr kumimoji="1" lang="en-US" altLang="ja-JP" sz="2400" dirty="0"/>
              <a:t>1F</a:t>
            </a:r>
            <a:r>
              <a:rPr lang="ja-JP" altLang="en-US" sz="2400" dirty="0"/>
              <a:t>　イベント広場ユニクロ前</a:t>
            </a:r>
            <a:endParaRPr kumimoji="1" lang="ja-JP" altLang="en-US" sz="2400" dirty="0"/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12"/>
          </p:nvPr>
        </p:nvSpPr>
        <p:spPr>
          <a:xfrm>
            <a:off x="210411" y="9415338"/>
            <a:ext cx="3975405" cy="372846"/>
          </a:xfrm>
        </p:spPr>
        <p:txBody>
          <a:bodyPr/>
          <a:lstStyle/>
          <a:p>
            <a:pPr lvl="0"/>
            <a:r>
              <a:rPr lang="ja-JP" altLang="en-US" dirty="0"/>
              <a:t>〒</a:t>
            </a:r>
            <a:r>
              <a:rPr lang="en-US" altLang="ja-JP" dirty="0"/>
              <a:t>492-8681 </a:t>
            </a:r>
            <a:r>
              <a:rPr lang="ja-JP" altLang="en-US" dirty="0"/>
              <a:t>稲沢市天池五反田町</a:t>
            </a:r>
            <a:r>
              <a:rPr lang="en-US" altLang="ja-JP" dirty="0"/>
              <a:t>1</a:t>
            </a:r>
            <a:r>
              <a:rPr lang="ja-JP" altLang="en-US" dirty="0"/>
              <a:t>番地</a:t>
            </a:r>
          </a:p>
        </p:txBody>
      </p:sp>
      <p:sp>
        <p:nvSpPr>
          <p:cNvPr id="78" name="テキスト プレースホルダー 77"/>
          <p:cNvSpPr>
            <a:spLocks noGrp="1"/>
          </p:cNvSpPr>
          <p:nvPr>
            <p:ph type="body" sz="quarter" idx="17"/>
          </p:nvPr>
        </p:nvSpPr>
        <p:spPr>
          <a:xfrm>
            <a:off x="799908" y="3198530"/>
            <a:ext cx="1158580" cy="993668"/>
          </a:xfrm>
        </p:spPr>
        <p:txBody>
          <a:bodyPr/>
          <a:lstStyle/>
          <a:p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79" name="テキスト プレースホルダー 78"/>
          <p:cNvSpPr>
            <a:spLocks noGrp="1"/>
          </p:cNvSpPr>
          <p:nvPr>
            <p:ph type="body" sz="quarter" idx="19"/>
          </p:nvPr>
        </p:nvSpPr>
        <p:spPr>
          <a:xfrm>
            <a:off x="161473" y="3206935"/>
            <a:ext cx="557538" cy="934887"/>
          </a:xfrm>
        </p:spPr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0" name="テキスト プレースホルダー 79"/>
          <p:cNvSpPr>
            <a:spLocks noGrp="1"/>
          </p:cNvSpPr>
          <p:nvPr>
            <p:ph type="body" sz="quarter" idx="20"/>
          </p:nvPr>
        </p:nvSpPr>
        <p:spPr>
          <a:xfrm>
            <a:off x="2114195" y="3580750"/>
            <a:ext cx="338180" cy="346568"/>
          </a:xfrm>
        </p:spPr>
        <p:txBody>
          <a:bodyPr/>
          <a:lstStyle/>
          <a:p>
            <a:r>
              <a:rPr kumimoji="1" lang="ja-JP" altLang="en-US" dirty="0"/>
              <a:t>土</a:t>
            </a:r>
          </a:p>
        </p:txBody>
      </p:sp>
      <p:sp>
        <p:nvSpPr>
          <p:cNvPr id="81" name="テキスト プレースホルダー 80"/>
          <p:cNvSpPr>
            <a:spLocks noGrp="1"/>
          </p:cNvSpPr>
          <p:nvPr>
            <p:ph type="body" sz="quarter" idx="26"/>
          </p:nvPr>
        </p:nvSpPr>
        <p:spPr>
          <a:xfrm>
            <a:off x="4400401" y="3350955"/>
            <a:ext cx="1390878" cy="717233"/>
          </a:xfrm>
        </p:spPr>
        <p:txBody>
          <a:bodyPr/>
          <a:lstStyle/>
          <a:p>
            <a:r>
              <a:rPr kumimoji="1" lang="en-US" altLang="ja-JP" dirty="0"/>
              <a:t>10:00</a:t>
            </a:r>
            <a:endParaRPr kumimoji="1" lang="ja-JP" altLang="en-US" dirty="0"/>
          </a:p>
        </p:txBody>
      </p:sp>
      <p:sp>
        <p:nvSpPr>
          <p:cNvPr id="82" name="テキスト プレースホルダー 81"/>
          <p:cNvSpPr>
            <a:spLocks noGrp="1"/>
          </p:cNvSpPr>
          <p:nvPr>
            <p:ph type="body" sz="quarter" idx="27"/>
          </p:nvPr>
        </p:nvSpPr>
        <p:spPr>
          <a:xfrm>
            <a:off x="2657528" y="3198530"/>
            <a:ext cx="1158580" cy="993668"/>
          </a:xfrm>
        </p:spPr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83" name="テキスト プレースホルダー 82"/>
          <p:cNvSpPr>
            <a:spLocks noGrp="1"/>
          </p:cNvSpPr>
          <p:nvPr>
            <p:ph type="body" sz="quarter" idx="28"/>
          </p:nvPr>
        </p:nvSpPr>
        <p:spPr>
          <a:xfrm>
            <a:off x="3947675" y="3568026"/>
            <a:ext cx="396355" cy="276138"/>
          </a:xfrm>
        </p:spPr>
        <p:txBody>
          <a:bodyPr/>
          <a:lstStyle/>
          <a:p>
            <a:r>
              <a:rPr lang="ja-JP" altLang="en-US" dirty="0"/>
              <a:t>日</a:t>
            </a:r>
          </a:p>
        </p:txBody>
      </p:sp>
      <p:sp>
        <p:nvSpPr>
          <p:cNvPr id="84" name="テキスト プレースホルダー 83"/>
          <p:cNvSpPr>
            <a:spLocks noGrp="1"/>
          </p:cNvSpPr>
          <p:nvPr>
            <p:ph type="body" sz="quarter" idx="29"/>
          </p:nvPr>
        </p:nvSpPr>
        <p:spPr>
          <a:xfrm>
            <a:off x="5963758" y="3350268"/>
            <a:ext cx="1390878" cy="717233"/>
          </a:xfrm>
        </p:spPr>
        <p:txBody>
          <a:bodyPr/>
          <a:lstStyle/>
          <a:p>
            <a:r>
              <a:rPr kumimoji="1" lang="en-US" altLang="ja-JP" dirty="0"/>
              <a:t>17:00</a:t>
            </a:r>
            <a:endParaRPr kumimoji="1" lang="ja-JP" altLang="en-US" dirty="0"/>
          </a:p>
        </p:txBody>
      </p:sp>
      <p:sp>
        <p:nvSpPr>
          <p:cNvPr id="86" name="テキスト プレースホルダー 85"/>
          <p:cNvSpPr>
            <a:spLocks noGrp="1"/>
          </p:cNvSpPr>
          <p:nvPr>
            <p:ph type="body" sz="quarter" idx="32"/>
          </p:nvPr>
        </p:nvSpPr>
        <p:spPr>
          <a:xfrm>
            <a:off x="389583" y="10083084"/>
            <a:ext cx="7308000" cy="39135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kumimoji="1" lang="ja-JP" altLang="en-US" sz="5200" dirty="0"/>
              <a:t>◆主催：稲沢市観光協会　◆協力：</a:t>
            </a:r>
            <a:r>
              <a:rPr kumimoji="1" lang="ja-JP" altLang="en-US" sz="5200" dirty="0" err="1"/>
              <a:t>いなざわ</a:t>
            </a:r>
            <a:r>
              <a:rPr kumimoji="1" lang="ja-JP" altLang="en-US" sz="5200" dirty="0"/>
              <a:t>観光まちづくりラボ</a:t>
            </a:r>
            <a:endParaRPr kumimoji="1" lang="en-US" altLang="ja-JP" sz="5200" dirty="0"/>
          </a:p>
          <a:p>
            <a:pPr algn="l"/>
            <a:r>
              <a:rPr kumimoji="1" lang="ja-JP" altLang="en-US" sz="5200" dirty="0"/>
              <a:t>◆お問合せ先：☎ </a:t>
            </a:r>
            <a:r>
              <a:rPr kumimoji="1" lang="en-US" altLang="ja-JP" sz="5200" dirty="0"/>
              <a:t>0587-22-1414 </a:t>
            </a:r>
            <a:r>
              <a:rPr kumimoji="1" lang="ja-JP" altLang="en-US" sz="5200" dirty="0"/>
              <a:t>　</a:t>
            </a:r>
            <a:r>
              <a:rPr kumimoji="1" lang="en-US" altLang="ja-JP" sz="5200" dirty="0"/>
              <a:t>https://www.inazawa-kankou.jp/</a:t>
            </a:r>
            <a:r>
              <a:rPr kumimoji="1" lang="ja-JP" altLang="en-US" sz="5200" dirty="0"/>
              <a:t>　　</a:t>
            </a:r>
            <a:r>
              <a:rPr kumimoji="1" lang="ja-JP" altLang="en-US" dirty="0"/>
              <a:t>　　</a:t>
            </a:r>
          </a:p>
        </p:txBody>
      </p:sp>
      <p:sp>
        <p:nvSpPr>
          <p:cNvPr id="90" name="テキスト プレースホルダー 89"/>
          <p:cNvSpPr>
            <a:spLocks noGrp="1"/>
          </p:cNvSpPr>
          <p:nvPr>
            <p:ph type="body" sz="quarter" idx="36"/>
          </p:nvPr>
        </p:nvSpPr>
        <p:spPr>
          <a:xfrm>
            <a:off x="80517" y="4128453"/>
            <a:ext cx="798720" cy="685919"/>
          </a:xfrm>
        </p:spPr>
        <p:txBody>
          <a:bodyPr/>
          <a:lstStyle/>
          <a:p>
            <a:r>
              <a:rPr kumimoji="1" lang="ja-JP" altLang="en-US" sz="2400" dirty="0"/>
              <a:t>両日</a:t>
            </a:r>
          </a:p>
        </p:txBody>
      </p:sp>
      <p:sp>
        <p:nvSpPr>
          <p:cNvPr id="71" name="二等辺三角形 70"/>
          <p:cNvSpPr/>
          <p:nvPr/>
        </p:nvSpPr>
        <p:spPr>
          <a:xfrm rot="5400000">
            <a:off x="2498919" y="3515447"/>
            <a:ext cx="363654" cy="185851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n>
                <a:noFill/>
              </a:ln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667309" y="3448857"/>
            <a:ext cx="42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94792" y="3543721"/>
            <a:ext cx="4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37693" y="3553152"/>
            <a:ext cx="4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95313" y="3553152"/>
            <a:ext cx="4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5407285-1402-47CD-B382-12BB45005581}"/>
              </a:ext>
            </a:extLst>
          </p:cNvPr>
          <p:cNvSpPr txBox="1"/>
          <p:nvPr/>
        </p:nvSpPr>
        <p:spPr>
          <a:xfrm>
            <a:off x="522729" y="6780269"/>
            <a:ext cx="110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参加無料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CF63C9BD-9C6F-48F5-B31D-0758074AF57C}"/>
              </a:ext>
            </a:extLst>
          </p:cNvPr>
          <p:cNvSpPr txBox="1"/>
          <p:nvPr/>
        </p:nvSpPr>
        <p:spPr>
          <a:xfrm>
            <a:off x="1279241" y="6832067"/>
            <a:ext cx="20408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rgbClr val="585858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050" dirty="0">
                <a:solidFill>
                  <a:srgbClr val="585858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</a:t>
            </a:r>
            <a:r>
              <a:rPr kumimoji="1" lang="ja-JP" altLang="en-US" sz="1050" dirty="0">
                <a:solidFill>
                  <a:srgbClr val="585858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学生以下のお子様対象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ECB11F-AB1B-4D70-9462-F7C5A5B2FE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86" y="9997467"/>
            <a:ext cx="570737" cy="570737"/>
          </a:xfrm>
          <a:prstGeom prst="rect">
            <a:avLst/>
          </a:prstGeom>
        </p:spPr>
      </p:pic>
      <p:sp>
        <p:nvSpPr>
          <p:cNvPr id="66" name="テキスト プレースホルダー 91">
            <a:extLst>
              <a:ext uri="{FF2B5EF4-FFF2-40B4-BE49-F238E27FC236}">
                <a16:creationId xmlns:a16="http://schemas.microsoft.com/office/drawing/2014/main" id="{C8B70BE8-A9AE-4C7B-B070-1EAA7127C1AB}"/>
              </a:ext>
            </a:extLst>
          </p:cNvPr>
          <p:cNvSpPr txBox="1">
            <a:spLocks/>
          </p:cNvSpPr>
          <p:nvPr/>
        </p:nvSpPr>
        <p:spPr>
          <a:xfrm>
            <a:off x="8903643" y="8746232"/>
            <a:ext cx="3442748" cy="51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400" b="0" kern="120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・美濃路稲葉宿の紹介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・美濃路パネルの展示</a:t>
            </a:r>
          </a:p>
          <a:p>
            <a:endParaRPr lang="ja-JP" altLang="en-US" sz="1600" b="1" dirty="0"/>
          </a:p>
        </p:txBody>
      </p:sp>
      <p:pic>
        <p:nvPicPr>
          <p:cNvPr id="54" name="図プレースホルダー 8">
            <a:extLst>
              <a:ext uri="{FF2B5EF4-FFF2-40B4-BE49-F238E27FC236}">
                <a16:creationId xmlns:a16="http://schemas.microsoft.com/office/drawing/2014/main" id="{F2FEC6F6-DA95-4AD9-8913-44CE3ED3A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81" y="4531313"/>
            <a:ext cx="1385263" cy="1038947"/>
          </a:xfrm>
          <a:prstGeom prst="ellipse">
            <a:avLst/>
          </a:prstGeom>
          <a:blipFill>
            <a:blip r:embed="rId4"/>
            <a:tile tx="0" ty="0" sx="100000" sy="100000" flip="none" algn="ctr"/>
          </a:blipFill>
          <a:ln w="41275">
            <a:noFill/>
          </a:ln>
          <a:effectLst/>
        </p:spPr>
      </p:pic>
      <p:sp>
        <p:nvSpPr>
          <p:cNvPr id="89" name="四角形: 角を丸くする 88">
            <a:extLst>
              <a:ext uri="{FF2B5EF4-FFF2-40B4-BE49-F238E27FC236}">
                <a16:creationId xmlns:a16="http://schemas.microsoft.com/office/drawing/2014/main" id="{1798526F-1876-4441-A6B0-968979957758}"/>
              </a:ext>
            </a:extLst>
          </p:cNvPr>
          <p:cNvSpPr/>
          <p:nvPr/>
        </p:nvSpPr>
        <p:spPr>
          <a:xfrm>
            <a:off x="2475122" y="4211109"/>
            <a:ext cx="3780000" cy="28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３月４日（土）・５日（日）開催プレイベント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プレースホルダー 6">
            <a:extLst>
              <a:ext uri="{FF2B5EF4-FFF2-40B4-BE49-F238E27FC236}">
                <a16:creationId xmlns:a16="http://schemas.microsoft.com/office/drawing/2014/main" id="{A903B57B-3D95-481E-A06C-1D3589CBCD70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17031" r="-4594" b="16265"/>
          <a:stretch/>
        </p:blipFill>
        <p:spPr>
          <a:xfrm>
            <a:off x="-5223369" y="3327168"/>
            <a:ext cx="2167971" cy="2169828"/>
          </a:xfrm>
        </p:spPr>
      </p:pic>
      <p:pic>
        <p:nvPicPr>
          <p:cNvPr id="55" name="図プレースホルダー 8">
            <a:extLst>
              <a:ext uri="{FF2B5EF4-FFF2-40B4-BE49-F238E27FC236}">
                <a16:creationId xmlns:a16="http://schemas.microsoft.com/office/drawing/2014/main" id="{7EA13402-6ECE-448A-9A0C-628534909F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-3689" r="-113" b="8288"/>
          <a:stretch/>
        </p:blipFill>
        <p:spPr>
          <a:xfrm>
            <a:off x="4773115" y="-341004"/>
            <a:ext cx="3446441" cy="3446441"/>
          </a:xfrm>
          <a:prstGeom prst="ellipse">
            <a:avLst/>
          </a:prstGeom>
          <a:blipFill>
            <a:blip r:embed="rId4"/>
            <a:tile tx="0" ty="0" sx="100000" sy="100000" flip="none" algn="ctr"/>
          </a:blipFill>
          <a:ln w="41275">
            <a:solidFill>
              <a:schemeClr val="bg1"/>
            </a:solidFill>
          </a:ln>
        </p:spPr>
      </p:pic>
      <p:sp>
        <p:nvSpPr>
          <p:cNvPr id="67" name="テキスト プレースホルダー 91">
            <a:extLst>
              <a:ext uri="{FF2B5EF4-FFF2-40B4-BE49-F238E27FC236}">
                <a16:creationId xmlns:a16="http://schemas.microsoft.com/office/drawing/2014/main" id="{67914406-A215-4765-9DC0-5EA80E63A83D}"/>
              </a:ext>
            </a:extLst>
          </p:cNvPr>
          <p:cNvSpPr txBox="1">
            <a:spLocks/>
          </p:cNvSpPr>
          <p:nvPr/>
        </p:nvSpPr>
        <p:spPr>
          <a:xfrm>
            <a:off x="2374794" y="5049385"/>
            <a:ext cx="2764159" cy="35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400" b="0" kern="120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・盆梅と吊るし雛の展示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DEBBC69E-BA49-446C-A6C9-5F9D74CA0B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3" y="4240332"/>
            <a:ext cx="1561825" cy="1171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7" name="テキスト プレースホルダー 96"/>
          <p:cNvSpPr>
            <a:spLocks noGrp="1"/>
          </p:cNvSpPr>
          <p:nvPr>
            <p:ph type="body" sz="quarter" idx="43"/>
          </p:nvPr>
        </p:nvSpPr>
        <p:spPr>
          <a:xfrm>
            <a:off x="2378880" y="4571281"/>
            <a:ext cx="4464000" cy="407363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lvl="0"/>
            <a:r>
              <a:rPr lang="ja-JP" altLang="en-US" dirty="0" err="1">
                <a:ln w="3175">
                  <a:noFill/>
                </a:ln>
                <a:solidFill>
                  <a:srgbClr val="FF4B4B"/>
                </a:solidFill>
              </a:rPr>
              <a:t>いなざわ</a:t>
            </a:r>
            <a:r>
              <a:rPr lang="ja-JP" altLang="en-US" dirty="0">
                <a:ln w="3175">
                  <a:noFill/>
                </a:ln>
                <a:solidFill>
                  <a:srgbClr val="FF4B4B"/>
                </a:solidFill>
              </a:rPr>
              <a:t>梅まつり</a:t>
            </a:r>
            <a:r>
              <a:rPr lang="en-US" altLang="ja-JP" dirty="0">
                <a:ln w="3175">
                  <a:noFill/>
                </a:ln>
                <a:solidFill>
                  <a:srgbClr val="FF4B4B"/>
                </a:solidFill>
              </a:rPr>
              <a:t>PR</a:t>
            </a:r>
            <a:r>
              <a:rPr lang="ja-JP" altLang="en-US" dirty="0">
                <a:ln w="3175">
                  <a:noFill/>
                </a:ln>
                <a:solidFill>
                  <a:srgbClr val="FF4B4B"/>
                </a:solidFill>
              </a:rPr>
              <a:t>コーナー</a:t>
            </a:r>
            <a:endParaRPr lang="en-US" altLang="ja-JP" dirty="0">
              <a:ln w="3175">
                <a:noFill/>
              </a:ln>
              <a:solidFill>
                <a:srgbClr val="009242"/>
              </a:solidFill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DA226589-A485-4EDB-A67C-834345C74B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8" y="7072983"/>
            <a:ext cx="1153309" cy="1509647"/>
          </a:xfrm>
          <a:prstGeom prst="rect">
            <a:avLst/>
          </a:prstGeom>
        </p:spPr>
      </p:pic>
      <p:pic>
        <p:nvPicPr>
          <p:cNvPr id="105" name="図プレースホルダー 8">
            <a:extLst>
              <a:ext uri="{FF2B5EF4-FFF2-40B4-BE49-F238E27FC236}">
                <a16:creationId xmlns:a16="http://schemas.microsoft.com/office/drawing/2014/main" id="{C9B57D53-5B1A-43E9-ACD4-EB15DD8DF4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97" y="2455388"/>
            <a:ext cx="1728265" cy="1296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" name="図プレースホルダー 8">
            <a:extLst>
              <a:ext uri="{FF2B5EF4-FFF2-40B4-BE49-F238E27FC236}">
                <a16:creationId xmlns:a16="http://schemas.microsoft.com/office/drawing/2014/main" id="{A85B6A50-7412-4965-B1A6-95B69203BF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2935690" y="1641765"/>
            <a:ext cx="1627965" cy="1629362"/>
          </a:xfrm>
          <a:prstGeom prst="ellipse">
            <a:avLst/>
          </a:prstGeom>
          <a:blipFill>
            <a:blip r:embed="rId4"/>
            <a:tile tx="0" ty="0" sx="100000" sy="100000" flip="none" algn="ctr"/>
          </a:blipFill>
          <a:ln w="41275">
            <a:solidFill>
              <a:schemeClr val="bg1"/>
            </a:solidFill>
          </a:ln>
        </p:spPr>
      </p:pic>
      <p:sp>
        <p:nvSpPr>
          <p:cNvPr id="87" name="テキスト プレースホルダー 86"/>
          <p:cNvSpPr>
            <a:spLocks noGrp="1"/>
          </p:cNvSpPr>
          <p:nvPr>
            <p:ph type="body" sz="quarter" idx="33"/>
          </p:nvPr>
        </p:nvSpPr>
        <p:spPr>
          <a:xfrm>
            <a:off x="264873" y="9712988"/>
            <a:ext cx="6984000" cy="216000"/>
          </a:xfrm>
        </p:spPr>
        <p:txBody>
          <a:bodyPr/>
          <a:lstStyle/>
          <a:p>
            <a:pPr lvl="0"/>
            <a:r>
              <a:rPr lang="en-US" altLang="ja-JP" sz="900" dirty="0"/>
              <a:t>※</a:t>
            </a:r>
            <a:r>
              <a:rPr lang="ja-JP" altLang="en-US" sz="900" dirty="0"/>
              <a:t>新型コロナウイルスの感染状況により、イベント内容が変更となる場合があります。</a:t>
            </a:r>
          </a:p>
        </p:txBody>
      </p:sp>
      <p:sp>
        <p:nvSpPr>
          <p:cNvPr id="56" name="テキスト プレースホルダー 97">
            <a:extLst>
              <a:ext uri="{FF2B5EF4-FFF2-40B4-BE49-F238E27FC236}">
                <a16:creationId xmlns:a16="http://schemas.microsoft.com/office/drawing/2014/main" id="{18ECDB8D-6326-4002-B985-686D9AA64959}"/>
              </a:ext>
            </a:extLst>
          </p:cNvPr>
          <p:cNvSpPr txBox="1">
            <a:spLocks/>
          </p:cNvSpPr>
          <p:nvPr/>
        </p:nvSpPr>
        <p:spPr>
          <a:xfrm>
            <a:off x="355949" y="5871001"/>
            <a:ext cx="6350568" cy="313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400" b="0" kern="120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ご当地クイズ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solidFill>
                  <a:srgbClr val="B88C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塗り絵体験　</a:t>
            </a:r>
            <a:r>
              <a:rPr lang="ja-JP" altLang="en-US" sz="1600" dirty="0" err="1">
                <a:solidFill>
                  <a:srgbClr val="5C961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いなッ</a:t>
            </a:r>
            <a:r>
              <a:rPr lang="ja-JP" altLang="en-US" sz="1600" dirty="0">
                <a:solidFill>
                  <a:srgbClr val="5C9616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ピーグッズの販売 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など</a:t>
            </a:r>
            <a:endParaRPr lang="en-US" altLang="ja-JP" sz="1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7" name="テキスト プレースホルダー 96">
            <a:extLst>
              <a:ext uri="{FF2B5EF4-FFF2-40B4-BE49-F238E27FC236}">
                <a16:creationId xmlns:a16="http://schemas.microsoft.com/office/drawing/2014/main" id="{97E0F800-2B7D-4FD9-9BC5-9DF0E33F5903}"/>
              </a:ext>
            </a:extLst>
          </p:cNvPr>
          <p:cNvSpPr txBox="1">
            <a:spLocks/>
          </p:cNvSpPr>
          <p:nvPr/>
        </p:nvSpPr>
        <p:spPr>
          <a:xfrm>
            <a:off x="349844" y="5480181"/>
            <a:ext cx="5780018" cy="41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2500" b="1" kern="1200">
                <a:solidFill>
                  <a:srgbClr val="69AB1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srgbClr val="00924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稲沢市おすすめ観光スポット紹介　　</a:t>
            </a:r>
            <a:endParaRPr lang="en-US" altLang="ja-JP" sz="1600" dirty="0">
              <a:solidFill>
                <a:srgbClr val="00924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6A2407C-D9FD-E3DD-862D-8394D31B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1" y="6314657"/>
            <a:ext cx="3228852" cy="242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7197FFD-6E81-490D-BCC7-D582AF969D29}"/>
              </a:ext>
            </a:extLst>
          </p:cNvPr>
          <p:cNvSpPr/>
          <p:nvPr/>
        </p:nvSpPr>
        <p:spPr>
          <a:xfrm>
            <a:off x="338619" y="6360073"/>
            <a:ext cx="3616082" cy="3780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73" name="テキスト プレースホルダー 88">
            <a:extLst>
              <a:ext uri="{FF2B5EF4-FFF2-40B4-BE49-F238E27FC236}">
                <a16:creationId xmlns:a16="http://schemas.microsoft.com/office/drawing/2014/main" id="{344DEAD3-3391-4516-88E4-2BC8138EAE50}"/>
              </a:ext>
            </a:extLst>
          </p:cNvPr>
          <p:cNvSpPr txBox="1">
            <a:spLocks/>
          </p:cNvSpPr>
          <p:nvPr/>
        </p:nvSpPr>
        <p:spPr>
          <a:xfrm>
            <a:off x="185016" y="6424940"/>
            <a:ext cx="4030142" cy="3177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4000" b="1" kern="1200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latin typeface="メイリオ" panose="020B0604030504040204" pitchFamily="50" charset="-128"/>
              </a:rPr>
              <a:t>自分のトイレールを走らせよう！</a:t>
            </a:r>
            <a:endParaRPr lang="en-US" altLang="ja-JP" sz="1800" dirty="0">
              <a:latin typeface="メイリオ" panose="020B0604030504040204" pitchFamily="50" charset="-128"/>
            </a:endParaRPr>
          </a:p>
          <a:p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3DE66D-6B1A-0993-D64C-11A516A32E87}"/>
              </a:ext>
            </a:extLst>
          </p:cNvPr>
          <p:cNvSpPr txBox="1"/>
          <p:nvPr/>
        </p:nvSpPr>
        <p:spPr>
          <a:xfrm>
            <a:off x="1623713" y="7207800"/>
            <a:ext cx="23309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大きなレールの上で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トイレール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走らせることができるよ！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8FE6C5-2B94-36A9-55CB-B3DC96BC3CCB}"/>
              </a:ext>
            </a:extLst>
          </p:cNvPr>
          <p:cNvSpPr txBox="1"/>
          <p:nvPr/>
        </p:nvSpPr>
        <p:spPr>
          <a:xfrm>
            <a:off x="338619" y="8555275"/>
            <a:ext cx="1750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いなッピー</a:t>
            </a:r>
            <a:r>
              <a:rPr kumimoji="1" lang="ja-JP" altLang="en-US" sz="1100" b="1" dirty="0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も来るよ！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1E8139C-5AE3-5E12-62E8-F02F9C65982E}"/>
              </a:ext>
            </a:extLst>
          </p:cNvPr>
          <p:cNvSpPr/>
          <p:nvPr/>
        </p:nvSpPr>
        <p:spPr>
          <a:xfrm>
            <a:off x="5840801" y="8540902"/>
            <a:ext cx="1471141" cy="183558"/>
          </a:xfrm>
          <a:prstGeom prst="roundRect">
            <a:avLst>
              <a:gd name="adj" fmla="val 407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8059D8B-F18E-EBD4-D0B8-DCA52BDD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72" y="-76910"/>
            <a:ext cx="2241742" cy="16815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820A7B-8566-8A96-C05B-F8AD139B5D47}"/>
              </a:ext>
            </a:extLst>
          </p:cNvPr>
          <p:cNvSpPr txBox="1"/>
          <p:nvPr/>
        </p:nvSpPr>
        <p:spPr>
          <a:xfrm>
            <a:off x="5833060" y="8558559"/>
            <a:ext cx="151259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協力：日本貨物鉄道株式会社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BAE4B68-735A-7418-FE79-2570F19C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3841" y="352063"/>
            <a:ext cx="3732232" cy="24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テキスト プレースホルダー 7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ja-JP" altLang="en-US" sz="6000" dirty="0">
                <a:solidFill>
                  <a:schemeClr val="accent4">
                    <a:lumMod val="75000"/>
                  </a:schemeClr>
                </a:solidFill>
              </a:rPr>
              <a:t>い～な稲沢♪</a:t>
            </a:r>
            <a:endParaRPr kumimoji="1" lang="en-US" altLang="ja-JP" sz="6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ja-JP" altLang="en-US" sz="6000" dirty="0">
                <a:solidFill>
                  <a:schemeClr val="accent4">
                    <a:lumMod val="75000"/>
                  </a:schemeClr>
                </a:solidFill>
              </a:rPr>
              <a:t>まるごと観光展</a:t>
            </a:r>
            <a:endParaRPr kumimoji="1" lang="ja-JP" alt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5" name="テキスト プレースホルダー 8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来て 見て 感じて </a:t>
            </a:r>
            <a:r>
              <a:rPr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いなざわ</a:t>
            </a:r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の魅力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905732B-DC0E-474B-8624-771D62FEB664}"/>
              </a:ext>
            </a:extLst>
          </p:cNvPr>
          <p:cNvSpPr/>
          <p:nvPr/>
        </p:nvSpPr>
        <p:spPr>
          <a:xfrm>
            <a:off x="2158112" y="8225079"/>
            <a:ext cx="1782908" cy="5211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トイレールを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ご持参ください</a:t>
            </a:r>
            <a:r>
              <a:rPr kumimoji="1"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‼</a:t>
            </a:r>
            <a:endParaRPr kumimoji="1"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2A98DD4-02A6-4F25-976D-30A5567E67B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32" y="4952360"/>
            <a:ext cx="1594992" cy="119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642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152</Words>
  <Application>Microsoft Office PowerPoint</Application>
  <PresentationFormat>ユーザー設定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Segoe</vt:lpstr>
      <vt:lpstr>UD デジタル 教科書体 NK-B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大屋将</dc:creator>
  <cp:lastModifiedBy>酒井 仁志</cp:lastModifiedBy>
  <cp:revision>34</cp:revision>
  <cp:lastPrinted>2022-12-26T00:54:22Z</cp:lastPrinted>
  <dcterms:created xsi:type="dcterms:W3CDTF">2015-03-31T02:40:23Z</dcterms:created>
  <dcterms:modified xsi:type="dcterms:W3CDTF">2022-12-27T03:07:33Z</dcterms:modified>
</cp:coreProperties>
</file>